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2A126-D822-1E10-3A15-C34B3A43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1C4B4-A1CB-E861-34B4-16ABFBBD6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A4167-F028-1999-0600-1090136C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E3F5-E21D-4F9A-8F37-738295BC5E9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20B81-80B3-DB94-F82C-11FB4CB0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E723E-572D-18BE-E49B-543D4FB4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B6D4-86C1-4FBB-A5A1-DECE28DA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6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116C-F4E7-C9B0-06BB-E11A87E4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A2093-0BE4-1EB3-074B-F51050B24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18550-9B4A-5102-28FE-FC72B6AED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E3F5-E21D-4F9A-8F37-738295BC5E9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77AB6-4BB8-D749-E34F-B3E7FB93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BA4A2-867A-BD62-BC60-01C81817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B6D4-86C1-4FBB-A5A1-DECE28DA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DD39F-0453-06A2-5374-1D09C0CA6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A92A7-D378-8438-DE16-F74BC5016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0A03C-F1F6-95C0-65D2-DDD1DE28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E3F5-E21D-4F9A-8F37-738295BC5E9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7C476-9E8C-D4F8-0D99-C341E419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B6075-0864-E03E-2D23-969A899B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B6D4-86C1-4FBB-A5A1-DECE28DA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CFDD-F3E3-494A-61C2-42A5C2549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5BB74-D905-C854-8BD5-A0B51C31B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2EEFA-1F65-B8A8-E755-03FCED078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E3F5-E21D-4F9A-8F37-738295BC5E9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88423-1370-80A0-0640-06C6D53C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D1B6-A980-06B0-F489-BE411BCB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B6D4-86C1-4FBB-A5A1-DECE28DA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6C9F-9EF7-6A56-6E07-1EBB6AAF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AFC85-6EC5-15CC-9F47-3A670A17E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DD25-3D2E-6AAD-0923-ABF6500E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E3F5-E21D-4F9A-8F37-738295BC5E9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7E649-2521-714E-6F30-7B262056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4A5AA-67F6-5A5E-6EC0-E3AF3833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B6D4-86C1-4FBB-A5A1-DECE28DA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3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0ECF-4F71-98C0-0F23-09F687E5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8AA9-BDF4-50FC-AFCA-756979C3C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61828-72FD-FBFC-4C01-21F3891E5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A4E4-1D59-1236-CCC6-16AC7AEC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E3F5-E21D-4F9A-8F37-738295BC5E9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F9501-DAF6-7316-E5C0-5ADD97A8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35C9D-EDB7-3021-2710-11A04394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B6D4-86C1-4FBB-A5A1-DECE28DA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8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5409-1C8B-0DFA-013F-E908A60F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DAF5E-CBD2-6CE3-5A04-F9C89D2AC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26B15-CA9B-75B1-3CCA-B3D0BB005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963C3-86EB-7DC8-1495-624A4E0F0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6B2DE-CE92-8458-65B1-4241229A5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A70302-1A1C-FE54-7FB0-3751FB00D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E3F5-E21D-4F9A-8F37-738295BC5E9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388D5-9B72-C09A-2E79-4BBC4724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9AEEB9-9D0D-5A28-BA6B-2B4E91CF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B6D4-86C1-4FBB-A5A1-DECE28DA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6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4B143-5A09-FDC5-164B-8A2494FA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B36A3-AF82-9814-7156-CA425C41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E3F5-E21D-4F9A-8F37-738295BC5E9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4A873-469D-8911-891E-57189B6B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E26E5-004A-01C3-D690-9A67EE85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B6D4-86C1-4FBB-A5A1-DECE28DA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0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EC116-D4FD-8361-B3F1-80267100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E3F5-E21D-4F9A-8F37-738295BC5E9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ED9DA-C23E-DBF1-5134-3077B8C6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D2F8E-861B-776C-C39C-C6044658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B6D4-86C1-4FBB-A5A1-DECE28DA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7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A33B-A5A6-690E-F8D7-7D827DDA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FBA6D-9D69-1647-EB8E-398270B46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18E0C-16DE-BF60-CA90-7B47B48E9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B2895-3D98-BDC3-9A81-1497F0F2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E3F5-E21D-4F9A-8F37-738295BC5E9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2B25E-2478-7A1E-7940-D6732D11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ADF3A-7F89-36E3-5EAC-D6CF110F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B6D4-86C1-4FBB-A5A1-DECE28DA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5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4B8B-D857-3563-A7CA-8ACF2329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E3EFBA-F1B0-9D83-5413-96200A8F6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A4DCC-5FF2-623F-A375-F42655205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DC088-28DF-26A6-BAC8-B73D2292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E3F5-E21D-4F9A-8F37-738295BC5E9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C6DA6-D7DF-6EF5-68D6-974F9EF0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9D288-778D-FBC6-1853-B3688FAE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B6D4-86C1-4FBB-A5A1-DECE28DA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1B6519-E31F-EFC0-03A7-D2F8065F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68185-FE01-ECE8-74C9-CFCA32829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62872-6149-F667-3E89-AA357542B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E3F5-E21D-4F9A-8F37-738295BC5E9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CF829-FA35-13BF-B1AC-4D2D54FFB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57D38-6849-2D59-CED9-7764DF0BE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0B6D4-86C1-4FBB-A5A1-DECE28DA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BD017BAA-70D4-1005-F25F-21A899DA6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5002" y="-1132479"/>
            <a:ext cx="6886750" cy="9115864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C9BE069-127F-6BC1-3391-80331B95F2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t="28717" r="57534" b="29436"/>
          <a:stretch/>
        </p:blipFill>
        <p:spPr>
          <a:xfrm>
            <a:off x="84411" y="1969476"/>
            <a:ext cx="3024553" cy="2869809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2CB9795-38CF-190B-BF12-5EE5BDE6DD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94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99"/>
    </mc:Choice>
    <mc:Fallback xmlns="">
      <p:transition spd="slow" advTm="21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Morey, Derek</dc:creator>
  <cp:lastModifiedBy>Morey, Derek</cp:lastModifiedBy>
  <cp:revision>1</cp:revision>
  <dcterms:created xsi:type="dcterms:W3CDTF">2023-05-17T01:36:18Z</dcterms:created>
  <dcterms:modified xsi:type="dcterms:W3CDTF">2023-05-17T01:36:55Z</dcterms:modified>
</cp:coreProperties>
</file>